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7" r:id="rId2"/>
    <p:sldId id="259" r:id="rId3"/>
    <p:sldId id="260" r:id="rId4"/>
    <p:sldId id="261" r:id="rId5"/>
    <p:sldId id="262" r:id="rId6"/>
    <p:sldId id="263" r:id="rId7"/>
    <p:sldId id="258"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1" autoAdjust="0"/>
    <p:restoredTop sz="94660"/>
  </p:normalViewPr>
  <p:slideViewPr>
    <p:cSldViewPr snapToGrid="0">
      <p:cViewPr varScale="1">
        <p:scale>
          <a:sx n="76" d="100"/>
          <a:sy n="76" d="100"/>
        </p:scale>
        <p:origin x="696"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042531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507308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830874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41660459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47888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2105347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4870876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559457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524936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159020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798404F-01D6-4FED-BA3D-60763959F675}" type="datetimeFigureOut">
              <a:rPr lang="en-US" smtClean="0"/>
              <a:t>11/9/2020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473602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798404F-01D6-4FED-BA3D-60763959F675}" type="datetimeFigureOut">
              <a:rPr lang="en-US" smtClean="0"/>
              <a:t>11/9/2020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399750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798404F-01D6-4FED-BA3D-60763959F675}" type="datetimeFigureOut">
              <a:rPr lang="en-US" smtClean="0"/>
              <a:t>11/9/2020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73932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98404F-01D6-4FED-BA3D-60763959F675}" type="datetimeFigureOut">
              <a:rPr lang="en-US" smtClean="0"/>
              <a:t>11/9/2020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189827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98404F-01D6-4FED-BA3D-60763959F675}" type="datetimeFigureOut">
              <a:rPr lang="en-US" smtClean="0"/>
              <a:t>11/9/2020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496355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798404F-01D6-4FED-BA3D-60763959F675}" type="datetimeFigureOut">
              <a:rPr lang="en-US" smtClean="0"/>
              <a:t>11/9/2020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049065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798404F-01D6-4FED-BA3D-60763959F675}" type="datetimeFigureOut">
              <a:rPr lang="en-US" smtClean="0"/>
              <a:t>11/9/2020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7D94896-B8EC-4AEF-89F7-0A6111F92A0C}" type="slidenum">
              <a:rPr lang="en-US" smtClean="0"/>
              <a:t>‹#›</a:t>
            </a:fld>
            <a:endParaRPr lang="en-US"/>
          </a:p>
        </p:txBody>
      </p:sp>
    </p:spTree>
    <p:extLst>
      <p:ext uri="{BB962C8B-B14F-4D97-AF65-F5344CB8AC3E}">
        <p14:creationId xmlns:p14="http://schemas.microsoft.com/office/powerpoint/2010/main" val="1573455336"/>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430B6-0833-5949-96A8-1AEA9A88E5A1}"/>
              </a:ext>
            </a:extLst>
          </p:cNvPr>
          <p:cNvSpPr>
            <a:spLocks noGrp="1"/>
          </p:cNvSpPr>
          <p:nvPr>
            <p:ph type="ctrTitle"/>
          </p:nvPr>
        </p:nvSpPr>
        <p:spPr>
          <a:xfrm>
            <a:off x="363308" y="162891"/>
            <a:ext cx="10684151" cy="1991979"/>
          </a:xfrm>
        </p:spPr>
        <p:txBody>
          <a:bodyPr anchor="b">
            <a:normAutofit/>
          </a:bodyPr>
          <a:lstStyle/>
          <a:p>
            <a:pPr algn="ctr"/>
            <a:r>
              <a:rPr lang="en-US" sz="6600" b="1" dirty="0">
                <a:solidFill>
                  <a:srgbClr val="00B050"/>
                </a:solidFill>
                <a:latin typeface="Times" pitchFamily="2" charset="0"/>
              </a:rPr>
              <a:t>$pent $mart</a:t>
            </a:r>
          </a:p>
        </p:txBody>
      </p:sp>
      <p:sp>
        <p:nvSpPr>
          <p:cNvPr id="3" name="Subtitle 2">
            <a:extLst>
              <a:ext uri="{FF2B5EF4-FFF2-40B4-BE49-F238E27FC236}">
                <a16:creationId xmlns:a16="http://schemas.microsoft.com/office/drawing/2014/main" id="{A7C8C957-5C3A-9542-9987-37FF9B40B49E}"/>
              </a:ext>
            </a:extLst>
          </p:cNvPr>
          <p:cNvSpPr>
            <a:spLocks noGrp="1"/>
          </p:cNvSpPr>
          <p:nvPr>
            <p:ph type="subTitle" idx="1"/>
          </p:nvPr>
        </p:nvSpPr>
        <p:spPr>
          <a:xfrm>
            <a:off x="1171575" y="3806169"/>
            <a:ext cx="9469211" cy="2434833"/>
          </a:xfrm>
        </p:spPr>
        <p:txBody>
          <a:bodyPr anchor="t">
            <a:normAutofit lnSpcReduction="10000"/>
          </a:bodyPr>
          <a:lstStyle/>
          <a:p>
            <a:pPr algn="ctr"/>
            <a:r>
              <a:rPr lang="en-US" sz="2000" b="1" dirty="0">
                <a:solidFill>
                  <a:schemeClr val="accent1">
                    <a:lumMod val="75000"/>
                  </a:schemeClr>
                </a:solidFill>
              </a:rPr>
              <a:t>Team Members: </a:t>
            </a:r>
          </a:p>
          <a:p>
            <a:pPr algn="ctr"/>
            <a:r>
              <a:rPr lang="en-US" sz="2000" dirty="0">
                <a:solidFill>
                  <a:schemeClr val="accent1">
                    <a:lumMod val="75000"/>
                  </a:schemeClr>
                </a:solidFill>
              </a:rPr>
              <a:t>Amir Ashkan </a:t>
            </a:r>
            <a:r>
              <a:rPr lang="en-US" sz="2000" dirty="0" err="1">
                <a:solidFill>
                  <a:schemeClr val="accent1">
                    <a:lumMod val="75000"/>
                  </a:schemeClr>
                </a:solidFill>
              </a:rPr>
              <a:t>Salehian</a:t>
            </a:r>
            <a:r>
              <a:rPr lang="en-US" sz="2000" dirty="0">
                <a:solidFill>
                  <a:schemeClr val="accent1">
                    <a:lumMod val="75000"/>
                  </a:schemeClr>
                </a:solidFill>
              </a:rPr>
              <a:t> </a:t>
            </a:r>
            <a:r>
              <a:rPr lang="en-US" sz="2000" dirty="0" err="1">
                <a:solidFill>
                  <a:schemeClr val="accent1">
                    <a:lumMod val="75000"/>
                  </a:schemeClr>
                </a:solidFill>
              </a:rPr>
              <a:t>Dardashti</a:t>
            </a:r>
            <a:endParaRPr lang="en-US" sz="2000" dirty="0">
              <a:solidFill>
                <a:schemeClr val="accent1">
                  <a:lumMod val="75000"/>
                </a:schemeClr>
              </a:solidFill>
            </a:endParaRPr>
          </a:p>
          <a:p>
            <a:pPr algn="ctr"/>
            <a:r>
              <a:rPr lang="en-US" sz="2000" dirty="0" err="1">
                <a:solidFill>
                  <a:schemeClr val="accent1">
                    <a:lumMod val="75000"/>
                  </a:schemeClr>
                </a:solidFill>
              </a:rPr>
              <a:t>Jeorge</a:t>
            </a:r>
            <a:r>
              <a:rPr lang="en-US" sz="2000" dirty="0">
                <a:solidFill>
                  <a:schemeClr val="accent1">
                    <a:lumMod val="75000"/>
                  </a:schemeClr>
                </a:solidFill>
              </a:rPr>
              <a:t> Donato </a:t>
            </a:r>
          </a:p>
          <a:p>
            <a:pPr algn="ctr"/>
            <a:r>
              <a:rPr lang="en-US" sz="2000" dirty="0">
                <a:solidFill>
                  <a:schemeClr val="accent1">
                    <a:lumMod val="75000"/>
                  </a:schemeClr>
                </a:solidFill>
              </a:rPr>
              <a:t>Lauren </a:t>
            </a:r>
            <a:r>
              <a:rPr lang="en-US" sz="2000" dirty="0" err="1">
                <a:solidFill>
                  <a:schemeClr val="accent1">
                    <a:lumMod val="75000"/>
                  </a:schemeClr>
                </a:solidFill>
              </a:rPr>
              <a:t>Goettsch</a:t>
            </a:r>
            <a:r>
              <a:rPr lang="en-US" sz="2000" dirty="0">
                <a:solidFill>
                  <a:schemeClr val="accent1">
                    <a:lumMod val="75000"/>
                  </a:schemeClr>
                </a:solidFill>
              </a:rPr>
              <a:t> </a:t>
            </a:r>
          </a:p>
          <a:p>
            <a:pPr algn="ctr"/>
            <a:r>
              <a:rPr lang="en-US" sz="2000" dirty="0" err="1">
                <a:solidFill>
                  <a:schemeClr val="accent1">
                    <a:lumMod val="75000"/>
                  </a:schemeClr>
                </a:solidFill>
              </a:rPr>
              <a:t>Duyen</a:t>
            </a:r>
            <a:r>
              <a:rPr lang="en-US" sz="2000" dirty="0">
                <a:solidFill>
                  <a:schemeClr val="accent1">
                    <a:lumMod val="75000"/>
                  </a:schemeClr>
                </a:solidFill>
              </a:rPr>
              <a:t> Pham </a:t>
            </a:r>
          </a:p>
          <a:p>
            <a:pPr algn="ctr"/>
            <a:r>
              <a:rPr lang="en-US" sz="2000" dirty="0">
                <a:solidFill>
                  <a:schemeClr val="accent1">
                    <a:lumMod val="75000"/>
                  </a:schemeClr>
                </a:solidFill>
              </a:rPr>
              <a:t>Raymond Tieu</a:t>
            </a:r>
          </a:p>
        </p:txBody>
      </p:sp>
    </p:spTree>
    <p:extLst>
      <p:ext uri="{BB962C8B-B14F-4D97-AF65-F5344CB8AC3E}">
        <p14:creationId xmlns:p14="http://schemas.microsoft.com/office/powerpoint/2010/main" val="1836464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E32BA-65CF-C64F-AE8D-7838236E4056}"/>
              </a:ext>
            </a:extLst>
          </p:cNvPr>
          <p:cNvSpPr>
            <a:spLocks noGrp="1"/>
          </p:cNvSpPr>
          <p:nvPr>
            <p:ph type="title"/>
          </p:nvPr>
        </p:nvSpPr>
        <p:spPr/>
        <p:txBody>
          <a:bodyPr/>
          <a:lstStyle/>
          <a:p>
            <a:pPr algn="ctr"/>
            <a:r>
              <a:rPr lang="en-US" dirty="0">
                <a:solidFill>
                  <a:srgbClr val="00B050"/>
                </a:solidFill>
              </a:rPr>
              <a:t>Motivation</a:t>
            </a:r>
          </a:p>
        </p:txBody>
      </p:sp>
      <p:sp>
        <p:nvSpPr>
          <p:cNvPr id="3" name="Content Placeholder 2">
            <a:extLst>
              <a:ext uri="{FF2B5EF4-FFF2-40B4-BE49-F238E27FC236}">
                <a16:creationId xmlns:a16="http://schemas.microsoft.com/office/drawing/2014/main" id="{78A77983-3F31-4B47-9DDA-B3A9E07F20E8}"/>
              </a:ext>
            </a:extLst>
          </p:cNvPr>
          <p:cNvSpPr>
            <a:spLocks noGrp="1"/>
          </p:cNvSpPr>
          <p:nvPr>
            <p:ph idx="1"/>
          </p:nvPr>
        </p:nvSpPr>
        <p:spPr/>
        <p:txBody>
          <a:bodyPr>
            <a:normAutofit/>
          </a:bodyPr>
          <a:lstStyle/>
          <a:p>
            <a:pPr marL="0" indent="0" algn="ctr">
              <a:buNone/>
            </a:pPr>
            <a:r>
              <a:rPr lang="en-US" sz="2000" b="0" i="0" dirty="0">
                <a:solidFill>
                  <a:schemeClr val="tx1"/>
                </a:solidFill>
                <a:effectLst/>
                <a:latin typeface="+mj-lt"/>
              </a:rPr>
              <a:t>A very crucial skill in life that is rarely taught in school, is how to budget your income and spending appropriately. As a result, many adults, especially young adults, will encounter difficult situations such as falling into debt and having to make financial sacrifices. With our easy-to-use Spent Smart application, you can view your financial situation in a snapshot to help guide you into making smart spending decisions according to your available income and savings.</a:t>
            </a:r>
            <a:endParaRPr lang="en-US" sz="2000" dirty="0">
              <a:solidFill>
                <a:schemeClr val="tx1"/>
              </a:solidFill>
              <a:latin typeface="+mj-lt"/>
            </a:endParaRPr>
          </a:p>
        </p:txBody>
      </p:sp>
    </p:spTree>
    <p:extLst>
      <p:ext uri="{BB962C8B-B14F-4D97-AF65-F5344CB8AC3E}">
        <p14:creationId xmlns:p14="http://schemas.microsoft.com/office/powerpoint/2010/main" val="4019866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0E037-6E36-CC4D-BB59-0F1DAF41A776}"/>
              </a:ext>
            </a:extLst>
          </p:cNvPr>
          <p:cNvSpPr>
            <a:spLocks noGrp="1"/>
          </p:cNvSpPr>
          <p:nvPr>
            <p:ph type="title"/>
          </p:nvPr>
        </p:nvSpPr>
        <p:spPr/>
        <p:txBody>
          <a:bodyPr/>
          <a:lstStyle/>
          <a:p>
            <a:pPr algn="ctr"/>
            <a:r>
              <a:rPr lang="en-US" dirty="0">
                <a:solidFill>
                  <a:srgbClr val="00B050"/>
                </a:solidFill>
              </a:rPr>
              <a:t>Project Description</a:t>
            </a:r>
          </a:p>
        </p:txBody>
      </p:sp>
      <p:sp>
        <p:nvSpPr>
          <p:cNvPr id="3" name="Content Placeholder 2">
            <a:extLst>
              <a:ext uri="{FF2B5EF4-FFF2-40B4-BE49-F238E27FC236}">
                <a16:creationId xmlns:a16="http://schemas.microsoft.com/office/drawing/2014/main" id="{17B449DC-A476-C84B-8AB1-178560E212A3}"/>
              </a:ext>
            </a:extLst>
          </p:cNvPr>
          <p:cNvSpPr>
            <a:spLocks noGrp="1"/>
          </p:cNvSpPr>
          <p:nvPr>
            <p:ph idx="1"/>
          </p:nvPr>
        </p:nvSpPr>
        <p:spPr/>
        <p:txBody>
          <a:bodyPr>
            <a:normAutofit/>
          </a:bodyPr>
          <a:lstStyle/>
          <a:p>
            <a:pPr marL="0" indent="0" algn="ctr">
              <a:buNone/>
            </a:pPr>
            <a:r>
              <a:rPr lang="en-US" sz="2000" b="0" i="0" dirty="0">
                <a:solidFill>
                  <a:schemeClr val="tx1"/>
                </a:solidFill>
                <a:effectLst/>
                <a:latin typeface="+mj-lt"/>
              </a:rPr>
              <a:t>Initially, users will be prompted to sign-up or log-in to the application. Spent Smart allows users to input their income upon a selection of time ranges (daily, weekly, monthly, annually) and will be presented with categories (e.g. food, transportation, utilities, etc.) for which they can also create separate entries within. The goal is to be net positive after accounting for all of the users' expenses. Additional features will include a calendar feature, milestone statistics (e.g. breakdown of average spending), investment/savings advice according to your budget, and more.</a:t>
            </a:r>
            <a:endParaRPr lang="en-US" sz="2000" dirty="0">
              <a:solidFill>
                <a:schemeClr val="tx1"/>
              </a:solidFill>
              <a:latin typeface="+mj-lt"/>
            </a:endParaRPr>
          </a:p>
        </p:txBody>
      </p:sp>
    </p:spTree>
    <p:extLst>
      <p:ext uri="{BB962C8B-B14F-4D97-AF65-F5344CB8AC3E}">
        <p14:creationId xmlns:p14="http://schemas.microsoft.com/office/powerpoint/2010/main" val="32760414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803B6-D7EF-4501-8A87-BC8B8A56C887}"/>
              </a:ext>
            </a:extLst>
          </p:cNvPr>
          <p:cNvSpPr>
            <a:spLocks noGrp="1"/>
          </p:cNvSpPr>
          <p:nvPr>
            <p:ph type="title"/>
          </p:nvPr>
        </p:nvSpPr>
        <p:spPr/>
        <p:txBody>
          <a:bodyPr/>
          <a:lstStyle/>
          <a:p>
            <a:pPr algn="ctr"/>
            <a:r>
              <a:rPr lang="en-US" dirty="0">
                <a:solidFill>
                  <a:srgbClr val="00B050"/>
                </a:solidFill>
              </a:rPr>
              <a:t>Breakdown of Roles</a:t>
            </a:r>
            <a:endParaRPr lang="en-US" dirty="0"/>
          </a:p>
        </p:txBody>
      </p:sp>
      <p:sp>
        <p:nvSpPr>
          <p:cNvPr id="3" name="Content Placeholder 2">
            <a:extLst>
              <a:ext uri="{FF2B5EF4-FFF2-40B4-BE49-F238E27FC236}">
                <a16:creationId xmlns:a16="http://schemas.microsoft.com/office/drawing/2014/main" id="{DA7D9E17-3614-4A5F-ADF1-0DC268726D7C}"/>
              </a:ext>
            </a:extLst>
          </p:cNvPr>
          <p:cNvSpPr>
            <a:spLocks noGrp="1"/>
          </p:cNvSpPr>
          <p:nvPr>
            <p:ph idx="1"/>
          </p:nvPr>
        </p:nvSpPr>
        <p:spPr/>
        <p:txBody>
          <a:bodyPr/>
          <a:lstStyle/>
          <a:p>
            <a:r>
              <a:rPr lang="en-US" dirty="0"/>
              <a:t>Amir:  Layout/Design</a:t>
            </a:r>
          </a:p>
          <a:p>
            <a:r>
              <a:rPr lang="en-US" dirty="0" err="1"/>
              <a:t>Jeorge</a:t>
            </a:r>
            <a:r>
              <a:rPr lang="en-US" dirty="0"/>
              <a:t>:  Controllers, Verification</a:t>
            </a:r>
          </a:p>
          <a:p>
            <a:r>
              <a:rPr lang="en-US" dirty="0"/>
              <a:t>Lauren:  Layout/Design</a:t>
            </a:r>
          </a:p>
          <a:p>
            <a:r>
              <a:rPr lang="en-US" dirty="0" err="1"/>
              <a:t>Duyen</a:t>
            </a:r>
            <a:r>
              <a:rPr lang="en-US" dirty="0"/>
              <a:t>:  Controllers, Research</a:t>
            </a:r>
          </a:p>
          <a:p>
            <a:r>
              <a:rPr lang="en-US" dirty="0"/>
              <a:t>Raymond:  Models, README</a:t>
            </a:r>
          </a:p>
        </p:txBody>
      </p:sp>
    </p:spTree>
    <p:extLst>
      <p:ext uri="{BB962C8B-B14F-4D97-AF65-F5344CB8AC3E}">
        <p14:creationId xmlns:p14="http://schemas.microsoft.com/office/powerpoint/2010/main" val="1338365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D5E24-3412-4D03-B40F-AE68D19D2554}"/>
              </a:ext>
            </a:extLst>
          </p:cNvPr>
          <p:cNvSpPr>
            <a:spLocks noGrp="1"/>
          </p:cNvSpPr>
          <p:nvPr>
            <p:ph type="title"/>
          </p:nvPr>
        </p:nvSpPr>
        <p:spPr/>
        <p:txBody>
          <a:bodyPr/>
          <a:lstStyle/>
          <a:p>
            <a:pPr algn="ctr"/>
            <a:r>
              <a:rPr lang="en-US" dirty="0">
                <a:solidFill>
                  <a:srgbClr val="00B050"/>
                </a:solidFill>
              </a:rPr>
              <a:t>Timeline of Completed Tasks</a:t>
            </a:r>
            <a:endParaRPr lang="en-US" dirty="0"/>
          </a:p>
        </p:txBody>
      </p:sp>
      <p:sp>
        <p:nvSpPr>
          <p:cNvPr id="3" name="Content Placeholder 2">
            <a:extLst>
              <a:ext uri="{FF2B5EF4-FFF2-40B4-BE49-F238E27FC236}">
                <a16:creationId xmlns:a16="http://schemas.microsoft.com/office/drawing/2014/main" id="{985B4E48-EA49-496D-BE5B-6F56C919736E}"/>
              </a:ext>
            </a:extLst>
          </p:cNvPr>
          <p:cNvSpPr>
            <a:spLocks noGrp="1"/>
          </p:cNvSpPr>
          <p:nvPr>
            <p:ph idx="1"/>
          </p:nvPr>
        </p:nvSpPr>
        <p:spPr>
          <a:xfrm>
            <a:off x="677334" y="1930401"/>
            <a:ext cx="8596668" cy="4110962"/>
          </a:xfrm>
        </p:spPr>
        <p:txBody>
          <a:bodyPr>
            <a:normAutofit/>
          </a:bodyPr>
          <a:lstStyle/>
          <a:p>
            <a:r>
              <a:rPr lang="en-US" sz="1600" dirty="0"/>
              <a:t>10/31/2020:</a:t>
            </a:r>
          </a:p>
          <a:p>
            <a:pPr marL="0" indent="0">
              <a:buNone/>
            </a:pPr>
            <a:r>
              <a:rPr lang="en-US" sz="1600" dirty="0"/>
              <a:t>	- Agreed on idea to design a Budgeting application</a:t>
            </a:r>
          </a:p>
          <a:p>
            <a:pPr marL="0" indent="0">
              <a:buNone/>
            </a:pPr>
            <a:r>
              <a:rPr lang="en-US" sz="1600" dirty="0"/>
              <a:t>	- Decided on “Spent Smart” as application name by vote.</a:t>
            </a:r>
          </a:p>
          <a:p>
            <a:pPr marL="0" indent="0">
              <a:buNone/>
            </a:pPr>
            <a:r>
              <a:rPr lang="en-US" sz="1600" dirty="0"/>
              <a:t>	- Created proposal consisting of project description and flowchart.</a:t>
            </a:r>
          </a:p>
          <a:p>
            <a:r>
              <a:rPr lang="en-US" sz="1600" dirty="0"/>
              <a:t>11/2/2020:</a:t>
            </a:r>
          </a:p>
          <a:p>
            <a:pPr marL="0" indent="0">
              <a:buNone/>
            </a:pPr>
            <a:r>
              <a:rPr lang="en-US" sz="1600" dirty="0"/>
              <a:t>	- Designed logo and decided on color palette for application</a:t>
            </a:r>
          </a:p>
          <a:p>
            <a:pPr marL="0" indent="0">
              <a:buNone/>
            </a:pPr>
            <a:r>
              <a:rPr lang="en-US" sz="1600" dirty="0"/>
              <a:t>	- Deployed project on Heroku</a:t>
            </a:r>
          </a:p>
          <a:p>
            <a:pPr marL="0" indent="0">
              <a:buNone/>
            </a:pPr>
            <a:r>
              <a:rPr lang="en-US" sz="1600" dirty="0"/>
              <a:t>	- Created directories (MVC structure) and added dependencies</a:t>
            </a:r>
          </a:p>
          <a:p>
            <a:r>
              <a:rPr lang="en-US" sz="1600" dirty="0"/>
              <a:t>11/4/2020:</a:t>
            </a:r>
          </a:p>
          <a:p>
            <a:pPr marL="0" indent="0">
              <a:buNone/>
            </a:pPr>
            <a:r>
              <a:rPr lang="en-US" sz="1600" dirty="0"/>
              <a:t>	- Boilerplate files added to project</a:t>
            </a:r>
          </a:p>
          <a:p>
            <a:pPr marL="0" indent="0">
              <a:buNone/>
            </a:pPr>
            <a:endParaRPr lang="en-US" sz="1600" dirty="0"/>
          </a:p>
          <a:p>
            <a:pPr lvl="1">
              <a:buFontTx/>
              <a:buChar char="-"/>
            </a:pPr>
            <a:endParaRPr lang="en-US" dirty="0"/>
          </a:p>
          <a:p>
            <a:pPr lvl="1">
              <a:buFontTx/>
              <a:buChar char="-"/>
            </a:pPr>
            <a:endParaRPr lang="en-US" dirty="0"/>
          </a:p>
        </p:txBody>
      </p:sp>
    </p:spTree>
    <p:extLst>
      <p:ext uri="{BB962C8B-B14F-4D97-AF65-F5344CB8AC3E}">
        <p14:creationId xmlns:p14="http://schemas.microsoft.com/office/powerpoint/2010/main" val="3541294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737F6-D8D1-4E8C-A475-8EF91FDCE1C5}"/>
              </a:ext>
            </a:extLst>
          </p:cNvPr>
          <p:cNvSpPr>
            <a:spLocks noGrp="1"/>
          </p:cNvSpPr>
          <p:nvPr>
            <p:ph type="title"/>
          </p:nvPr>
        </p:nvSpPr>
        <p:spPr/>
        <p:txBody>
          <a:bodyPr/>
          <a:lstStyle/>
          <a:p>
            <a:pPr algn="ctr"/>
            <a:r>
              <a:rPr lang="en-US" dirty="0">
                <a:solidFill>
                  <a:srgbClr val="00B050"/>
                </a:solidFill>
              </a:rPr>
              <a:t>Timeline of Completed Tasks (cont.)</a:t>
            </a:r>
            <a:endParaRPr lang="en-US" dirty="0"/>
          </a:p>
        </p:txBody>
      </p:sp>
      <p:sp>
        <p:nvSpPr>
          <p:cNvPr id="3" name="Content Placeholder 2">
            <a:extLst>
              <a:ext uri="{FF2B5EF4-FFF2-40B4-BE49-F238E27FC236}">
                <a16:creationId xmlns:a16="http://schemas.microsoft.com/office/drawing/2014/main" id="{730C79F0-524A-499B-9CC9-8A6B89DB344E}"/>
              </a:ext>
            </a:extLst>
          </p:cNvPr>
          <p:cNvSpPr>
            <a:spLocks noGrp="1"/>
          </p:cNvSpPr>
          <p:nvPr>
            <p:ph idx="1"/>
          </p:nvPr>
        </p:nvSpPr>
        <p:spPr>
          <a:xfrm>
            <a:off x="677334" y="1930401"/>
            <a:ext cx="8596668" cy="4110962"/>
          </a:xfrm>
        </p:spPr>
        <p:txBody>
          <a:bodyPr>
            <a:normAutofit/>
          </a:bodyPr>
          <a:lstStyle/>
          <a:p>
            <a:r>
              <a:rPr lang="en-US" sz="1600" dirty="0"/>
              <a:t>11/6/2020:</a:t>
            </a:r>
          </a:p>
          <a:p>
            <a:pPr marL="0" indent="0">
              <a:buNone/>
            </a:pPr>
            <a:r>
              <a:rPr lang="en-US" sz="1600" dirty="0"/>
              <a:t>	- E-mail verification added</a:t>
            </a:r>
          </a:p>
          <a:p>
            <a:pPr marL="0" indent="0">
              <a:buNone/>
            </a:pPr>
            <a:r>
              <a:rPr lang="en-US" sz="1600" dirty="0"/>
              <a:t>	- Models and Controllers completed</a:t>
            </a:r>
          </a:p>
          <a:p>
            <a:pPr marL="0" indent="0">
              <a:buNone/>
            </a:pPr>
            <a:r>
              <a:rPr lang="en-US" sz="1600" dirty="0"/>
              <a:t>	- Added README file</a:t>
            </a:r>
          </a:p>
          <a:p>
            <a:r>
              <a:rPr lang="en-US" sz="1600" dirty="0"/>
              <a:t>11/9/2020:</a:t>
            </a:r>
          </a:p>
          <a:p>
            <a:pPr marL="0" indent="0">
              <a:buNone/>
            </a:pPr>
            <a:r>
              <a:rPr lang="en-US" sz="1600" dirty="0"/>
              <a:t>	- Ongoing Research for components to include</a:t>
            </a:r>
          </a:p>
          <a:p>
            <a:pPr marL="0" indent="0">
              <a:buNone/>
            </a:pPr>
            <a:r>
              <a:rPr lang="en-US" sz="1600" dirty="0"/>
              <a:t>	- Get familiar with React/Redux</a:t>
            </a:r>
          </a:p>
          <a:p>
            <a:pPr lvl="1">
              <a:buFontTx/>
              <a:buChar char="-"/>
            </a:pPr>
            <a:endParaRPr lang="en-US" dirty="0"/>
          </a:p>
          <a:p>
            <a:pPr lvl="1">
              <a:buFontTx/>
              <a:buChar char="-"/>
            </a:pPr>
            <a:endParaRPr lang="en-US" dirty="0"/>
          </a:p>
          <a:p>
            <a:pPr algn="ctr"/>
            <a:endParaRPr lang="en-US" dirty="0"/>
          </a:p>
        </p:txBody>
      </p:sp>
    </p:spTree>
    <p:extLst>
      <p:ext uri="{BB962C8B-B14F-4D97-AF65-F5344CB8AC3E}">
        <p14:creationId xmlns:p14="http://schemas.microsoft.com/office/powerpoint/2010/main" val="40125403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69319-2AF0-3249-BF17-10CD2C8B3D32}"/>
              </a:ext>
            </a:extLst>
          </p:cNvPr>
          <p:cNvSpPr>
            <a:spLocks noGrp="1"/>
          </p:cNvSpPr>
          <p:nvPr>
            <p:ph type="title"/>
          </p:nvPr>
        </p:nvSpPr>
        <p:spPr>
          <a:xfrm>
            <a:off x="1066800" y="253127"/>
            <a:ext cx="10058400" cy="1371600"/>
          </a:xfrm>
        </p:spPr>
        <p:txBody>
          <a:bodyPr/>
          <a:lstStyle/>
          <a:p>
            <a:pPr algn="ctr"/>
            <a:r>
              <a:rPr lang="en-US" dirty="0">
                <a:solidFill>
                  <a:srgbClr val="00B050"/>
                </a:solidFill>
              </a:rPr>
              <a:t>Technology</a:t>
            </a:r>
          </a:p>
        </p:txBody>
      </p:sp>
      <p:sp>
        <p:nvSpPr>
          <p:cNvPr id="3" name="Content Placeholder 2">
            <a:extLst>
              <a:ext uri="{FF2B5EF4-FFF2-40B4-BE49-F238E27FC236}">
                <a16:creationId xmlns:a16="http://schemas.microsoft.com/office/drawing/2014/main" id="{83114C26-3675-9D45-BCE3-B82035F13777}"/>
              </a:ext>
            </a:extLst>
          </p:cNvPr>
          <p:cNvSpPr>
            <a:spLocks noGrp="1"/>
          </p:cNvSpPr>
          <p:nvPr>
            <p:ph idx="1"/>
          </p:nvPr>
        </p:nvSpPr>
        <p:spPr>
          <a:xfrm>
            <a:off x="1151478" y="1599607"/>
            <a:ext cx="4805363" cy="3931920"/>
          </a:xfrm>
        </p:spPr>
        <p:txBody>
          <a:bodyPr/>
          <a:lstStyle/>
          <a:p>
            <a:r>
              <a:rPr lang="en-US" dirty="0"/>
              <a:t>HTML/ CSS</a:t>
            </a:r>
          </a:p>
          <a:p>
            <a:r>
              <a:rPr lang="en-US" dirty="0"/>
              <a:t>Bootstrap</a:t>
            </a:r>
          </a:p>
          <a:p>
            <a:r>
              <a:rPr lang="en-US" dirty="0"/>
              <a:t>JavaScript</a:t>
            </a:r>
          </a:p>
          <a:p>
            <a:r>
              <a:rPr lang="en-US" dirty="0"/>
              <a:t>Heroku</a:t>
            </a:r>
          </a:p>
          <a:p>
            <a:r>
              <a:rPr lang="en-US" dirty="0"/>
              <a:t>Express</a:t>
            </a:r>
          </a:p>
          <a:p>
            <a:r>
              <a:rPr lang="en-US" dirty="0"/>
              <a:t>Handlebars</a:t>
            </a:r>
          </a:p>
        </p:txBody>
      </p:sp>
      <p:sp>
        <p:nvSpPr>
          <p:cNvPr id="4" name="Content Placeholder 2">
            <a:extLst>
              <a:ext uri="{FF2B5EF4-FFF2-40B4-BE49-F238E27FC236}">
                <a16:creationId xmlns:a16="http://schemas.microsoft.com/office/drawing/2014/main" id="{5CDE486A-F5FE-8849-AD13-D587C0A82622}"/>
              </a:ext>
            </a:extLst>
          </p:cNvPr>
          <p:cNvSpPr txBox="1">
            <a:spLocks/>
          </p:cNvSpPr>
          <p:nvPr/>
        </p:nvSpPr>
        <p:spPr>
          <a:xfrm>
            <a:off x="5974033" y="1577799"/>
            <a:ext cx="5133975" cy="3931920"/>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dirty="0"/>
              <a:t>Node.js</a:t>
            </a:r>
          </a:p>
          <a:p>
            <a:r>
              <a:rPr lang="en-US" dirty="0"/>
              <a:t>MongoDB/Mongoose</a:t>
            </a:r>
          </a:p>
          <a:p>
            <a:r>
              <a:rPr lang="en-US" dirty="0"/>
              <a:t>React/Redux</a:t>
            </a:r>
          </a:p>
          <a:p>
            <a:r>
              <a:rPr lang="en-US" dirty="0"/>
              <a:t>Moment.js</a:t>
            </a:r>
          </a:p>
          <a:p>
            <a:r>
              <a:rPr lang="en-US" dirty="0"/>
              <a:t>Chart.js</a:t>
            </a:r>
          </a:p>
        </p:txBody>
      </p:sp>
      <p:pic>
        <p:nvPicPr>
          <p:cNvPr id="5" name="Picture 4">
            <a:extLst>
              <a:ext uri="{FF2B5EF4-FFF2-40B4-BE49-F238E27FC236}">
                <a16:creationId xmlns:a16="http://schemas.microsoft.com/office/drawing/2014/main" id="{E3C40D37-6B18-E948-8CCD-D4AD210C77E3}"/>
              </a:ext>
            </a:extLst>
          </p:cNvPr>
          <p:cNvPicPr>
            <a:picLocks noChangeAspect="1"/>
          </p:cNvPicPr>
          <p:nvPr/>
        </p:nvPicPr>
        <p:blipFill>
          <a:blip r:embed="rId2"/>
          <a:stretch>
            <a:fillRect/>
          </a:stretch>
        </p:blipFill>
        <p:spPr>
          <a:xfrm>
            <a:off x="412987" y="4976827"/>
            <a:ext cx="2106084" cy="1398932"/>
          </a:xfrm>
          <a:prstGeom prst="rect">
            <a:avLst/>
          </a:prstGeom>
        </p:spPr>
      </p:pic>
      <p:pic>
        <p:nvPicPr>
          <p:cNvPr id="6" name="Picture 5">
            <a:extLst>
              <a:ext uri="{FF2B5EF4-FFF2-40B4-BE49-F238E27FC236}">
                <a16:creationId xmlns:a16="http://schemas.microsoft.com/office/drawing/2014/main" id="{3432F83D-A206-5846-873D-3C0CA7873F8D}"/>
              </a:ext>
            </a:extLst>
          </p:cNvPr>
          <p:cNvPicPr>
            <a:picLocks noChangeAspect="1"/>
          </p:cNvPicPr>
          <p:nvPr/>
        </p:nvPicPr>
        <p:blipFill>
          <a:blip r:embed="rId3"/>
          <a:stretch>
            <a:fillRect/>
          </a:stretch>
        </p:blipFill>
        <p:spPr>
          <a:xfrm>
            <a:off x="2536263" y="5151254"/>
            <a:ext cx="1250326" cy="1050078"/>
          </a:xfrm>
          <a:prstGeom prst="rect">
            <a:avLst/>
          </a:prstGeom>
        </p:spPr>
      </p:pic>
      <p:pic>
        <p:nvPicPr>
          <p:cNvPr id="7" name="Picture 6">
            <a:extLst>
              <a:ext uri="{FF2B5EF4-FFF2-40B4-BE49-F238E27FC236}">
                <a16:creationId xmlns:a16="http://schemas.microsoft.com/office/drawing/2014/main" id="{EF094740-2216-B345-942E-F001560B9C66}"/>
              </a:ext>
            </a:extLst>
          </p:cNvPr>
          <p:cNvPicPr>
            <a:picLocks noChangeAspect="1"/>
          </p:cNvPicPr>
          <p:nvPr/>
        </p:nvPicPr>
        <p:blipFill>
          <a:blip r:embed="rId4"/>
          <a:stretch>
            <a:fillRect/>
          </a:stretch>
        </p:blipFill>
        <p:spPr>
          <a:xfrm>
            <a:off x="4934601" y="5036184"/>
            <a:ext cx="1917700" cy="1054100"/>
          </a:xfrm>
          <a:prstGeom prst="rect">
            <a:avLst/>
          </a:prstGeom>
        </p:spPr>
      </p:pic>
      <p:pic>
        <p:nvPicPr>
          <p:cNvPr id="10" name="Picture 9">
            <a:extLst>
              <a:ext uri="{FF2B5EF4-FFF2-40B4-BE49-F238E27FC236}">
                <a16:creationId xmlns:a16="http://schemas.microsoft.com/office/drawing/2014/main" id="{A771F1DE-BEB8-BE4A-8B88-328FE3CE5053}"/>
              </a:ext>
            </a:extLst>
          </p:cNvPr>
          <p:cNvPicPr>
            <a:picLocks noChangeAspect="1"/>
          </p:cNvPicPr>
          <p:nvPr/>
        </p:nvPicPr>
        <p:blipFill>
          <a:blip r:embed="rId5"/>
          <a:stretch>
            <a:fillRect/>
          </a:stretch>
        </p:blipFill>
        <p:spPr>
          <a:xfrm>
            <a:off x="3843070" y="5066333"/>
            <a:ext cx="1029624" cy="1029624"/>
          </a:xfrm>
          <a:prstGeom prst="rect">
            <a:avLst/>
          </a:prstGeom>
        </p:spPr>
      </p:pic>
      <p:pic>
        <p:nvPicPr>
          <p:cNvPr id="12" name="Picture 11">
            <a:extLst>
              <a:ext uri="{FF2B5EF4-FFF2-40B4-BE49-F238E27FC236}">
                <a16:creationId xmlns:a16="http://schemas.microsoft.com/office/drawing/2014/main" id="{0BD39045-1AFE-464D-B746-A48E7C5269D1}"/>
              </a:ext>
            </a:extLst>
          </p:cNvPr>
          <p:cNvPicPr>
            <a:picLocks noChangeAspect="1"/>
          </p:cNvPicPr>
          <p:nvPr/>
        </p:nvPicPr>
        <p:blipFill>
          <a:blip r:embed="rId6"/>
          <a:stretch>
            <a:fillRect/>
          </a:stretch>
        </p:blipFill>
        <p:spPr>
          <a:xfrm>
            <a:off x="10761725" y="5146293"/>
            <a:ext cx="804333" cy="804333"/>
          </a:xfrm>
          <a:prstGeom prst="rect">
            <a:avLst/>
          </a:prstGeom>
        </p:spPr>
      </p:pic>
      <p:sp>
        <p:nvSpPr>
          <p:cNvPr id="13" name="TextBox 12">
            <a:extLst>
              <a:ext uri="{FF2B5EF4-FFF2-40B4-BE49-F238E27FC236}">
                <a16:creationId xmlns:a16="http://schemas.microsoft.com/office/drawing/2014/main" id="{B761AD8D-4425-244A-9F32-7AFB8B96807C}"/>
              </a:ext>
            </a:extLst>
          </p:cNvPr>
          <p:cNvSpPr txBox="1"/>
          <p:nvPr/>
        </p:nvSpPr>
        <p:spPr>
          <a:xfrm>
            <a:off x="10684933" y="-66040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58022435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8</TotalTime>
  <Words>395</Words>
  <Application>Microsoft Office PowerPoint</Application>
  <PresentationFormat>Widescreen</PresentationFormat>
  <Paragraphs>50</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Garamond</vt:lpstr>
      <vt:lpstr>Times</vt:lpstr>
      <vt:lpstr>Trebuchet MS</vt:lpstr>
      <vt:lpstr>Wingdings 3</vt:lpstr>
      <vt:lpstr>Facet</vt:lpstr>
      <vt:lpstr>$pent $mart</vt:lpstr>
      <vt:lpstr>Motivation</vt:lpstr>
      <vt:lpstr>Project Description</vt:lpstr>
      <vt:lpstr>Breakdown of Roles</vt:lpstr>
      <vt:lpstr>Timeline of Completed Tasks</vt:lpstr>
      <vt:lpstr>Timeline of Completed Tasks (cont.)</vt:lpstr>
      <vt:lpstr>Technology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$pent $mart</dc:title>
  <dc:creator>Ray Tieu</dc:creator>
  <cp:lastModifiedBy>Ray Tieu</cp:lastModifiedBy>
  <cp:revision>2</cp:revision>
  <dcterms:created xsi:type="dcterms:W3CDTF">2020-11-10T05:14:41Z</dcterms:created>
  <dcterms:modified xsi:type="dcterms:W3CDTF">2020-11-10T05:23:17Z</dcterms:modified>
</cp:coreProperties>
</file>

<file path=docProps/thumbnail.jpeg>
</file>